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 Hi</a:t>
            </a:r>
          </a:p>
          <a:p/>
          <a:p>
            <a:r>
              <a:t>Thanks for the introduction, I am Jérome Eertmans and I will present our work on comparing differentiable and dynamic ray tracing.</a:t>
            </a:r>
          </a:p>
          <a:p>
            <a:r>
              <a:t>This work was done in collaboration with the University of Bologna and UCLouvain.</a:t>
            </a:r>
          </a:p>
          <a:p/>
          <a:p>
            <a:r>
              <a:t>All the materials, including the slides, are available on GitHub or on my personal website, links at the end.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you look at the bigger picture, radio-wave propagation through RT is a two-step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## Dynamic scenes</a:t>
            </a:r>
          </a:p>
          <a:p>
            <a:r>
              <a:t>What happens when we change the scene?</a:t>
            </a:r>
          </a:p>
          <a:p/>
          <a:p>
            <a:r>
              <a:t>As just said, we could recompute the rays and EM fields, but this is expensive.</a:t>
            </a:r>
          </a:p>
          <a:p>
            <a:r>
              <a:t>If the scene only scene changes a little, a suggestion is that we could use the previous rays or EM fields,</a:t>
            </a:r>
          </a:p>
          <a:p>
            <a:r>
              <a:t>and local derivatives, to predict the new rays or EM fields.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have two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If we name the path tracing step as f(x).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 a full RT simulation as a 'snapshot'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Then we extrapolate future snapshots using previous ones and local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Diff. RT is about being able to differentiate any function of our code with respect to any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E.g., we define an objective function g(x), here, the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 use AD to perform gradient descend to find the optimal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observed the following limitations: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 Context</a:t>
            </a:r>
          </a:p>
          <a:p/>
          <a:p>
            <a:r>
              <a:t>We are interested with radio propagation modeling.</a:t>
            </a:r>
          </a:p>
          <a:p/>
          <a:p>
            <a:r>
              <a:t>As technologies evolve, the need for simulating dynamic scenes increases.</a:t>
            </a:r>
          </a:p>
          <a:p>
            <a:r>
              <a:t>Indeed, more and more applications assume an environment that is not static, where antennas</a:t>
            </a:r>
          </a:p>
          <a:p>
            <a:r>
              <a:t>and reflectors are moving.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Our contributions are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Contents of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rapidly compare the two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will use a simple example to illustrate the limits of snapshot extrapolation.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When performing RT, each reflection order is computed separately.</a:t>
            </a:r>
          </a:p>
          <a:p>
            <a:r>
              <a:t>E.g., the LOS path is computed first.</a:t>
            </a:r>
          </a:p>
          <a:p>
            <a:r>
              <a:t>Here, the lid region is the area where a LOS path exists.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Of course, ray tracing is not limited to first-order reflection.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By adding contributions from all previous reflections, we draw the multipath 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The superposition of all cells if what we call the Multipath Lifetime Map.</a:t>
            </a:r>
          </a:p>
          <a:p>
            <a:r>
              <a:t>A cell is defined as the area where the multipath structure remains the same,</a:t>
            </a:r>
          </a:p>
          <a:p>
            <a:r>
              <a:t>and a cell can be split into multiple regions.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 of course, the map changes when any other object, like TX, moves.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Dummy slide after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## Context examples</a:t>
            </a:r>
          </a:p>
          <a:p/>
          <a:p>
            <a:r>
              <a:t>In this example, we have a street canyon with many cars that are moving.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define two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practice, how to we compute the MLM?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place a grid of RXs in the scene and identify each path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then repeat the process for all RXs, identifying uniques cells.</a:t>
            </a:r>
          </a:p>
          <a:p/>
          <a:p>
            <a:r>
              <a:t>All the implementations details are available in the paper and in the provided tutorial.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can then compute the metrics.</a:t>
            </a:r>
          </a:p>
          <a:p>
            <a:r>
              <a:t>If we know the density of RXs, the cell area can be estimated by counting the number of RX per cell.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We then compute the distance to the closest RX that is not in the same cell,</a:t>
            </a:r>
          </a:p>
          <a:p>
            <a:r>
              <a:t>and average the distance over all RXs in the cell to obtain the</a:t>
            </a:r>
          </a:p>
          <a:p>
            <a:r>
              <a:t>average inter-cell distance.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# MLM example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Animate MLMs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 discussed in the paper, metrics shows similar results to what is obtained from measurements of the coherence distance, time, stationarity,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Let's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When using an idiomatic Ray Tracing (RT) approach, we need to recompute paths for each</a:t>
            </a:r>
          </a:p>
          <a:p>
            <a:r>
              <a:t>scene variation, which become computationally expensive.</a:t>
            </a:r>
          </a:p>
          <a:p/>
          <a:p>
            <a:r>
              <a:t>While Ray Tracers and computers have become faster, recomputing all the</a:t>
            </a:r>
          </a:p>
          <a:p>
            <a:r>
              <a:t>paths everytime may not be the smartest approach.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Finals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Histogram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Dummy slide after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  <a:p>
            <a:r>
              <a:t>Let us recall the basics of Ray Tracing.</a:t>
            </a:r>
          </a:p>
          <a:p>
            <a:r>
              <a:t>A scene can be representated at any time as... some TX, some RX and some objects.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then trace the rays between TX and RX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And, using each reach ray, we compute the EM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E.g., EM fields can be used to compute the coverage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Relationship Id="rId5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9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5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1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1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1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0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Relationship Id="rId5" Type="http://schemas.openxmlformats.org/officeDocument/2006/relationships/notesSlide" Target="../notesSlides/notesSlide2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2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2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2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25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26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Relationship Id="rId5" Type="http://schemas.openxmlformats.org/officeDocument/2006/relationships/notesSlide" Target="../notesSlides/notesSlide2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Relationship Id="rId5" Type="http://schemas.openxmlformats.org/officeDocument/2006/relationships/notesSlide" Target="../notesSlides/notesSlide28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Relationship Id="rId5" Type="http://schemas.openxmlformats.org/officeDocument/2006/relationships/notesSlide" Target="../notesSlides/notesSlide29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5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Relationship Id="rId5" Type="http://schemas.openxmlformats.org/officeDocument/2006/relationships/notesSlide" Target="../notesSlides/notesSlide30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Relationship Id="rId5" Type="http://schemas.openxmlformats.org/officeDocument/2006/relationships/notesSlide" Target="../notesSlides/notesSlide31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Relationship Id="rId5" Type="http://schemas.openxmlformats.org/officeDocument/2006/relationships/notesSlide" Target="../notesSlides/notesSlide3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Relationship Id="rId5" Type="http://schemas.openxmlformats.org/officeDocument/2006/relationships/notesSlide" Target="../notesSlides/notesSlide33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Relationship Id="rId5" Type="http://schemas.openxmlformats.org/officeDocument/2006/relationships/notesSlide" Target="../notesSlides/notesSlide34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Relationship Id="rId5" Type="http://schemas.openxmlformats.org/officeDocument/2006/relationships/notesSlide" Target="../notesSlides/notesSlide3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Relationship Id="rId5" Type="http://schemas.openxmlformats.org/officeDocument/2006/relationships/notesSlide" Target="../notesSlides/notesSlide36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Relationship Id="rId5" Type="http://schemas.openxmlformats.org/officeDocument/2006/relationships/notesSlide" Target="../notesSlides/notesSlide3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1.png"/><Relationship Id="rId5" Type="http://schemas.openxmlformats.org/officeDocument/2006/relationships/notesSlide" Target="../notesSlides/notesSlide38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2.png"/><Relationship Id="rId5" Type="http://schemas.openxmlformats.org/officeDocument/2006/relationships/notesSlide" Target="../notesSlides/notesSlide39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9.png"/><Relationship Id="rId5" Type="http://schemas.openxmlformats.org/officeDocument/2006/relationships/notesSlide" Target="../notesSlides/notesSlide40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70.png"/><Relationship Id="rId5" Type="http://schemas.openxmlformats.org/officeDocument/2006/relationships/notesSlide" Target="../notesSlides/notesSlide41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71.png"/><Relationship Id="rId5" Type="http://schemas.openxmlformats.org/officeDocument/2006/relationships/notesSlide" Target="../notesSlides/notesSlide4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abba3e64b4a70fe17eae493759f3a992261f335f2308bb26fa185dca021b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75749106da179b09ae3ab6d17b1375f7986fa7b964136888bb18e36304c4c9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9562cba80744853209d84ce054059f8420f26b4a567633eb9ed110ec2ec2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b41a2e8d8c4965b245adfd96a1385fcb20ffa8a775a5685a6a3b13ad39d57b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267eae2f6002ee2d60c0babcd001b3ce317ff21400f37d37fb094667ae44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43ff237e1509eb97e58a438721fc0e7f6568f3a035da4c86215cd7bd96c08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88c0053b459d22be6d26df6c3b541bb8bb6e2acd4b224beac19f08fd3c60a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971d28651367adcac1ee2810fd9c5baadd4f03a05323cc5fb34da6e17d6c7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ad5c9c47cf8253e4dca625ea267312ffd400abd3694d2750e9219c1976ea16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c2a8c13d8291ad806eb1bdb1652196c5208049047bb9e00c9851f473b724b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f12889951e01204a981106f913e3ec8f3473a4de94d333d8e849db5ba958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646e0325ba3ab9390c6fb5bb829ef19fc8f8a65f4e5b3fe5bb53ab0d5bbc62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20904fb325a6a2a47641dc934231d624887875d0dde14b52886bde233786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48dee519150a5725a1bee3f57a9ae4a27ef3d0af49f9cfc2b2ec8f89dba82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39e68ad74c038d57ea9d5104b217ac11921e9d537f935a354c8848b4e8e6a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b491d9cb66775ff2695b04b6977ace72bc892b116c9d026c0c38847bc573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c28dbd34ccf73397331209f4042ea89859dd763f111d60a4ceb14c79491f0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0e7ffa7b111b15b7e0e3e5cf912f18527eaf5e7f77d7b75333ab357d17325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8d557d5eb29d3cd179327fbdb4a90ee49912b02efca5baf9b3329aa77df0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c0283cefedb5cf35e3ed1b21e7f36810b270055b98c4fcb5c6f603189e41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367b589a91020b33fd9972790df323b5f8b115adeb3c2046b82d6851e736d0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ad8b0ddf1f2638775bb0c190e46f32ceeda7b275e7aeab5e7aa8ae39f2176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2a5d22d2c26acfee5ad6b8739a36c76673ad2598bf93cc5fcc537670ad849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b0e6a98111d87485a3e5d1acc28dcb42c9011a210c9c14250e181c6014e337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82d06118a927c29257119c4c8b44a6ee1ac52d7f6db9e0c583ed266e51e5b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6cfb1b48a993a2b53e03360a7ddd610fb88232d6025e36877cb943a724dc7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71f0334996567cc4d12f9112aab93c4a96247106a79a977c9c536e596b5003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4c857571f8bae29b0defc522260219f24b965617a8951ee17f064649544ea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adb8abc131322961868d1c203fb4b84314551da3cb6f9e051c700a85176ca4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a58686de17196916d8b676cb7de6228628ed90509a51b3d159e53626e2bb86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71fc27788f432fe4c0fce5706aaf952da118d173168ec08894b30035ca868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da7f0cc44974035b7cfa906ff647caeab11404e6b92137e1c2f1bb0abcebc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7e5c8cbdbd3e5da4b68529b6fb32a4ff72f8b4c1864224732007d1618314a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910b7ee170ad0d46d23be6473c9e6b352221fcb5586146012201aec650b2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070676d688e8df35447c72e27d0437dce0cd885d6bb545655d734a75842900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9d62d6263d3106f2938d6c25e02b46ec10ad19a8907b756a3bf2d2dc5416d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a74bf786cf61db755b09326f55b8b8770571de9f9863a59719946e2c355f25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5e8afeed35d4174f6734e5f8d53ecc7c04eedeb98ffc8301920668219e0f0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9963a0b9a10716ade65839b2d2a8c0d8f5cb329e3e0441b3fe3b96f272b96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da948db45486d63182a3880763ff0b32fad2783c2ec47858205512af33f0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aa85190cde26047b551ce8be0101708096a00ab685b6175c7ed271d91fa93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800ffbfa1b7cba7b80108da02609725dd02becdff18be39f51626e2ef3891e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57bb037d36b5ff40e9685456bf98decf00235a158d99f6938a982b394f5f35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c8f5339d7bd8913c8854193625e6b570d99f0d9349214a52bd7aa165dc5f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20d062cf3a2e95068154596de1fa5b70c2748425f773cee02860fbe33b07d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0dba4cfeef4c79b370f9cbbad84f0efdfd13c0220aff55b167e72d4de01228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a3e271024c1cff6acd6b23b5fc70d5fc82980065b57e06fe6be1d1eaffe3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bda25b59c0c59419a861e846a9a035bf58886df9653c7c8c075c6ba56d8a7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e0292372e7bd3007b70e88c357a0fdbd9f8ee0e00f04f6e247e95858d2685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06e1b1d1475aa837016c4e6f62fb13c03bfbc1831b7b73ead951ecefe3a7b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9e697d9c0fd2a130ebec21ad07b21b63daab57c6e8af4c66371b970c9b3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d7aacc82368d140e1d785bf44a788391fdba106cad0a56673424c7d9f8d539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b37e8ca7a2389183798ace1e0bb63db4d95538cb6e3bad305cae1955c9aab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d57b1cd650f5a7bbbb270a0087933d8fe59b3c0b8a53e076276faa7c9310f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cd072cd1e8df22f5a5c5bee933a99c2c6d5229914fb89c9a344b88dd6718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d6b716eb5937c17cf950fcbb6826123c908893be930ad68304605c02564e3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6df5630231499aa0ba39f271e8a3c46347d4e3fe98a7657337e249b118280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73f1b0e24eebd17478e7547ce7f5d96f9d0867ebca323a17f095f2fa7a03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37b11e12f0d824c9cb0bff709af7af50c7c3da2261b0d7b6b3a46bee18cb7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9091d2796d8a6dbeb8974a2a5c3e77d79057d432758bc5ba11eff03674db27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27be178ee222c1d4e73f507965446af689b9c9030b7c2656a792f88ee9f4b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06dfaea72a9162dfca4da273ecf0b30016465ac5c8215f929c59e8d361c7b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235643267a9128d811a56d919ed2ac476bc76f5fad2dcb005e70e9ec9a49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d938bfd0e02f49605a510e3aa61e44eaf10ef452010c6fb9bd4a13c7f2b0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9787a2f6294a2f008b1c8144f649b3e7411c17bf9b080c97e9109536826010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e4780cdcd775dd2530b3d7e444bf3df27ac6b01363013fca8a928648bb187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081872c27b5df004e361eac446798e10259813f7d0476ffd356f46bc5d6269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3550f5e26d4c3cfcd912625bbcd7d8e744512463b06e11958e7cf6862f2b0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c418a0eddb6c90e8483576b60e8a13405e0ae25fbccfca94cfa2a0cce52e45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f28dcbe0987cf5d2377ec913a4809a948edea861066f10d65137664545cad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253cc647bc2a3b89fdbfc1082d73f9b7d3d79525c49e809902446e84a1ef2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277b05c57fdb215a08b98adf39ac6c99d8cd23bf7152efb629170d33f6b73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